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4" r:id="rId4"/>
    <p:sldId id="475" r:id="rId5"/>
    <p:sldId id="429" r:id="rId6"/>
    <p:sldId id="428" r:id="rId7"/>
    <p:sldId id="470" r:id="rId8"/>
    <p:sldId id="471" r:id="rId9"/>
    <p:sldId id="434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93" autoAdjust="0"/>
    <p:restoredTop sz="94849" autoAdjust="0"/>
  </p:normalViewPr>
  <p:slideViewPr>
    <p:cSldViewPr>
      <p:cViewPr>
        <p:scale>
          <a:sx n="105" d="100"/>
          <a:sy n="105" d="100"/>
        </p:scale>
        <p:origin x="-72" y="-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43000" y="685800"/>
            <a:ext cx="68580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make a bar graph?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828800" y="1714500"/>
            <a:ext cx="5829300" cy="3547765"/>
            <a:chOff x="1828800" y="1714500"/>
            <a:chExt cx="5829300" cy="3547765"/>
          </a:xfrm>
        </p:grpSpPr>
        <p:grpSp>
          <p:nvGrpSpPr>
            <p:cNvPr id="6" name="Group 5"/>
            <p:cNvGrpSpPr>
              <a:grpSpLocks noChangeAspect="1"/>
            </p:cNvGrpSpPr>
            <p:nvPr/>
          </p:nvGrpSpPr>
          <p:grpSpPr>
            <a:xfrm>
              <a:off x="2286000" y="1714500"/>
              <a:ext cx="4686300" cy="3173016"/>
              <a:chOff x="685800" y="171450"/>
              <a:chExt cx="5486400" cy="4457700"/>
            </a:xfrm>
          </p:grpSpPr>
          <p:cxnSp>
            <p:nvCxnSpPr>
              <p:cNvPr id="7" name="Straight Connector 6"/>
              <p:cNvCxnSpPr/>
              <p:nvPr/>
            </p:nvCxnSpPr>
            <p:spPr>
              <a:xfrm>
                <a:off x="800100" y="4447067"/>
                <a:ext cx="53721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flipH="1" flipV="1">
                <a:off x="800100" y="171450"/>
                <a:ext cx="10633" cy="428625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162884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408053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326330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44607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489776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5715000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699091" y="3680902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699091" y="2917839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691116" y="2154776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691116" y="1391713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685800" y="628650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Rectangle 19"/>
            <p:cNvSpPr/>
            <p:nvPr/>
          </p:nvSpPr>
          <p:spPr>
            <a:xfrm>
              <a:off x="2400300" y="2538790"/>
              <a:ext cx="685800" cy="2171700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771900" y="1967290"/>
              <a:ext cx="685800" cy="27432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167690" y="3020180"/>
              <a:ext cx="685800" cy="171450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629400" y="3579585"/>
              <a:ext cx="571500" cy="11430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 bwMode="auto">
            <a:xfrm>
              <a:off x="2286000" y="4800600"/>
              <a:ext cx="914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dirty="0">
                  <a:solidFill>
                    <a:schemeClr val="accent3"/>
                  </a:solidFill>
                  <a:latin typeface="Orly's Font 2" pitchFamily="66" charset="0"/>
                </a:rPr>
                <a:t>F</a:t>
              </a:r>
              <a:r>
                <a:rPr lang="en-US" dirty="0" smtClean="0">
                  <a:solidFill>
                    <a:schemeClr val="accent3"/>
                  </a:solidFill>
                  <a:latin typeface="Orly's Font 2" pitchFamily="66" charset="0"/>
                </a:rPr>
                <a:t>ish</a:t>
              </a:r>
              <a:endParaRPr lang="en-US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9" name="Text Placeholder 3"/>
            <p:cNvSpPr txBox="1">
              <a:spLocks/>
            </p:cNvSpPr>
            <p:nvPr/>
          </p:nvSpPr>
          <p:spPr bwMode="auto">
            <a:xfrm>
              <a:off x="3771900" y="4800600"/>
              <a:ext cx="10287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accent5"/>
                  </a:solidFill>
                  <a:latin typeface="Orly's Font 2" pitchFamily="66" charset="0"/>
                </a:rPr>
                <a:t>Dog</a:t>
              </a:r>
              <a:endParaRPr lang="en-US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0" name="Text Placeholder 3"/>
            <p:cNvSpPr txBox="1">
              <a:spLocks/>
            </p:cNvSpPr>
            <p:nvPr/>
          </p:nvSpPr>
          <p:spPr bwMode="auto">
            <a:xfrm>
              <a:off x="4914900" y="4796135"/>
              <a:ext cx="13716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dirty="0" smtClean="0">
                  <a:latin typeface="Orly's Font 2" pitchFamily="66" charset="0"/>
                </a:rPr>
                <a:t>Rabbit</a:t>
              </a:r>
              <a:endParaRPr lang="en-US" dirty="0">
                <a:latin typeface="Orly's Font 2" pitchFamily="66" charset="0"/>
              </a:endParaRP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 bwMode="auto">
            <a:xfrm>
              <a:off x="6515100" y="4686300"/>
              <a:ext cx="1143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Bird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32" name="Text Placeholder 3"/>
            <p:cNvSpPr txBox="1">
              <a:spLocks/>
            </p:cNvSpPr>
            <p:nvPr/>
          </p:nvSpPr>
          <p:spPr bwMode="auto">
            <a:xfrm>
              <a:off x="1828800" y="393448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1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33" name="Text Placeholder 3"/>
            <p:cNvSpPr txBox="1">
              <a:spLocks/>
            </p:cNvSpPr>
            <p:nvPr/>
          </p:nvSpPr>
          <p:spPr bwMode="auto">
            <a:xfrm>
              <a:off x="1828800" y="347728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 bwMode="auto">
            <a:xfrm>
              <a:off x="1828800" y="302008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35" name="Text Placeholder 3"/>
            <p:cNvSpPr txBox="1">
              <a:spLocks/>
            </p:cNvSpPr>
            <p:nvPr/>
          </p:nvSpPr>
          <p:spPr bwMode="auto">
            <a:xfrm>
              <a:off x="1828800" y="244858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4</a:t>
              </a:r>
            </a:p>
          </p:txBody>
        </p:sp>
        <p:sp>
          <p:nvSpPr>
            <p:cNvPr id="36" name="Text Placeholder 3"/>
            <p:cNvSpPr txBox="1">
              <a:spLocks/>
            </p:cNvSpPr>
            <p:nvPr/>
          </p:nvSpPr>
          <p:spPr bwMode="auto">
            <a:xfrm>
              <a:off x="1828800" y="187708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represent data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creating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is a collection of information.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00100" y="2790825"/>
            <a:ext cx="7772400" cy="2809875"/>
            <a:chOff x="800100" y="2790825"/>
            <a:chExt cx="7772400" cy="2809875"/>
          </a:xfrm>
        </p:grpSpPr>
        <p:sp>
          <p:nvSpPr>
            <p:cNvPr id="5" name="Shape 476"/>
            <p:cNvSpPr/>
            <p:nvPr/>
          </p:nvSpPr>
          <p:spPr>
            <a:xfrm>
              <a:off x="800100" y="2790825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6" name="Shape 476"/>
            <p:cNvSpPr/>
            <p:nvPr/>
          </p:nvSpPr>
          <p:spPr>
            <a:xfrm>
              <a:off x="2743200" y="2790825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7" name="Shape 476"/>
            <p:cNvSpPr/>
            <p:nvPr/>
          </p:nvSpPr>
          <p:spPr>
            <a:xfrm>
              <a:off x="1581150" y="3705225"/>
              <a:ext cx="1504950" cy="1895475"/>
            </a:xfrm>
            <a:prstGeom prst="rect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005" b="96985" l="8861" r="94937">
                            <a14:foregroundMark x1="94937" y1="15578" x2="64557" y2="96985"/>
                            <a14:foregroundMark x1="16456" y1="9548" x2="89241" y2="1005"/>
                            <a14:foregroundMark x1="69620" y1="5025" x2="91139" y2="26131"/>
                            <a14:foregroundMark x1="22152" y1="12060" x2="14557" y2="95980"/>
                            <a14:foregroundMark x1="18987" y1="73367" x2="65190" y2="94975"/>
                            <a14:foregroundMark x1="88608" y1="76382" x2="88608" y2="76382"/>
                            <a14:foregroundMark x1="88608" y1="76382" x2="88608" y2="76382"/>
                            <a14:foregroundMark x1="88608" y1="76382" x2="88608" y2="76382"/>
                            <a14:foregroundMark x1="16456" y1="22111" x2="16456" y2="22111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8" name="Shape 476"/>
            <p:cNvSpPr/>
            <p:nvPr/>
          </p:nvSpPr>
          <p:spPr>
            <a:xfrm>
              <a:off x="4210050" y="3705225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9" name="Shape 476"/>
            <p:cNvSpPr/>
            <p:nvPr/>
          </p:nvSpPr>
          <p:spPr>
            <a:xfrm>
              <a:off x="5581650" y="2857500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10" name="Shape 476"/>
            <p:cNvSpPr/>
            <p:nvPr/>
          </p:nvSpPr>
          <p:spPr>
            <a:xfrm>
              <a:off x="7067550" y="3200400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3657600" y="205740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Flowers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57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914400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Label Columns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714660"/>
              </p:ext>
            </p:extLst>
          </p:nvPr>
        </p:nvGraphicFramePr>
        <p:xfrm>
          <a:off x="3371850" y="1943100"/>
          <a:ext cx="2400300" cy="32004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200150"/>
                <a:gridCol w="1200150"/>
              </a:tblGrid>
              <a:tr h="6400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6172200" y="2286000"/>
            <a:ext cx="2993571" cy="2890837"/>
            <a:chOff x="6172200" y="2286000"/>
            <a:chExt cx="2993571" cy="2890837"/>
          </a:xfrm>
        </p:grpSpPr>
        <p:sp>
          <p:nvSpPr>
            <p:cNvPr id="15" name="Shape 478"/>
            <p:cNvSpPr/>
            <p:nvPr/>
          </p:nvSpPr>
          <p:spPr>
            <a:xfrm>
              <a:off x="6172200" y="3200400"/>
              <a:ext cx="1485900" cy="9810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16" name="Shape 478"/>
            <p:cNvSpPr/>
            <p:nvPr/>
          </p:nvSpPr>
          <p:spPr>
            <a:xfrm>
              <a:off x="6743700" y="4195762"/>
              <a:ext cx="1485900" cy="9810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17" name="Shape 478"/>
            <p:cNvSpPr/>
            <p:nvPr/>
          </p:nvSpPr>
          <p:spPr>
            <a:xfrm>
              <a:off x="7679871" y="3429000"/>
              <a:ext cx="1485900" cy="9810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18" name="Shape 478"/>
            <p:cNvSpPr/>
            <p:nvPr/>
          </p:nvSpPr>
          <p:spPr>
            <a:xfrm>
              <a:off x="7429500" y="2286000"/>
              <a:ext cx="1485900" cy="9810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3401181" y="26289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Fish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4572000" y="26289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71500" y="1943100"/>
            <a:ext cx="1714500" cy="3200400"/>
            <a:chOff x="571500" y="1943100"/>
            <a:chExt cx="1714500" cy="3200400"/>
          </a:xfrm>
        </p:grpSpPr>
        <p:sp>
          <p:nvSpPr>
            <p:cNvPr id="22" name="Shape 249"/>
            <p:cNvSpPr/>
            <p:nvPr/>
          </p:nvSpPr>
          <p:spPr>
            <a:xfrm>
              <a:off x="685800" y="37719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23" name="Shape 249"/>
            <p:cNvSpPr/>
            <p:nvPr/>
          </p:nvSpPr>
          <p:spPr>
            <a:xfrm>
              <a:off x="1485900" y="41148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24" name="Shape 249"/>
            <p:cNvSpPr/>
            <p:nvPr/>
          </p:nvSpPr>
          <p:spPr>
            <a:xfrm>
              <a:off x="1485900" y="30861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25" name="Shape 249"/>
            <p:cNvSpPr/>
            <p:nvPr/>
          </p:nvSpPr>
          <p:spPr>
            <a:xfrm>
              <a:off x="571500" y="26289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26" name="Shape 249"/>
            <p:cNvSpPr/>
            <p:nvPr/>
          </p:nvSpPr>
          <p:spPr>
            <a:xfrm>
              <a:off x="1485900" y="19431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34290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45720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3314700" y="3886200"/>
            <a:ext cx="1562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700" dirty="0" smtClean="0">
                <a:solidFill>
                  <a:schemeClr val="accent3"/>
                </a:solidFill>
                <a:latin typeface="Orly's Font 2" pitchFamily="66" charset="0"/>
              </a:rPr>
              <a:t>Rabbit</a:t>
            </a:r>
            <a:endParaRPr lang="en-US" sz="27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572000" y="38862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3429000" y="450598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4572000" y="45720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514600" y="2171700"/>
            <a:ext cx="684863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5943600" y="2171700"/>
            <a:ext cx="637005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1028700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Put data in table.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457200" y="187708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category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6743700" y="194310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amount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14300" y="3886200"/>
            <a:ext cx="3130324" cy="1143000"/>
            <a:chOff x="70076" y="3771900"/>
            <a:chExt cx="3358924" cy="1028700"/>
          </a:xfrm>
        </p:grpSpPr>
        <p:pic>
          <p:nvPicPr>
            <p:cNvPr id="43" name="Picture 42" descr="Bird.tif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76" y="3771900"/>
              <a:ext cx="1873024" cy="1028700"/>
            </a:xfrm>
            <a:prstGeom prst="rect">
              <a:avLst/>
            </a:prstGeom>
          </p:spPr>
        </p:pic>
        <p:pic>
          <p:nvPicPr>
            <p:cNvPr id="44" name="Picture 43" descr="Bird.tif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5976" y="3771900"/>
              <a:ext cx="1873024" cy="1028700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515100" y="2533650"/>
            <a:ext cx="1714500" cy="2381250"/>
            <a:chOff x="6515100" y="2419350"/>
            <a:chExt cx="1714500" cy="2381250"/>
          </a:xfrm>
        </p:grpSpPr>
        <p:sp>
          <p:nvSpPr>
            <p:cNvPr id="32" name="Shape 288"/>
            <p:cNvSpPr/>
            <p:nvPr/>
          </p:nvSpPr>
          <p:spPr>
            <a:xfrm>
              <a:off x="6991350" y="2419350"/>
              <a:ext cx="701221" cy="1123950"/>
            </a:xfrm>
            <a:prstGeom prst="rect">
              <a:avLst/>
            </a:prstGeom>
            <a:blipFill>
              <a:blip r:embed="rId6"/>
              <a:srcRect/>
              <a:stretch>
                <a:fillRect r="-11384"/>
              </a:stretch>
            </a:blipFill>
          </p:spPr>
        </p:sp>
        <p:sp>
          <p:nvSpPr>
            <p:cNvPr id="45" name="Shape 288"/>
            <p:cNvSpPr/>
            <p:nvPr/>
          </p:nvSpPr>
          <p:spPr>
            <a:xfrm>
              <a:off x="6515100" y="3676650"/>
              <a:ext cx="701221" cy="1123950"/>
            </a:xfrm>
            <a:prstGeom prst="rect">
              <a:avLst/>
            </a:prstGeom>
            <a:blipFill>
              <a:blip r:embed="rId6"/>
              <a:srcRect/>
              <a:stretch>
                <a:fillRect r="-11384"/>
              </a:stretch>
            </a:blipFill>
          </p:spPr>
        </p:sp>
        <p:sp>
          <p:nvSpPr>
            <p:cNvPr id="46" name="Shape 288"/>
            <p:cNvSpPr/>
            <p:nvPr/>
          </p:nvSpPr>
          <p:spPr>
            <a:xfrm>
              <a:off x="7528379" y="3657600"/>
              <a:ext cx="701221" cy="1123950"/>
            </a:xfrm>
            <a:prstGeom prst="rect">
              <a:avLst/>
            </a:prstGeom>
            <a:blipFill>
              <a:blip r:embed="rId6"/>
              <a:srcRect/>
              <a:stretch>
                <a:fillRect r="-11384"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422185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2" grpId="1" build="allAtOnce"/>
      <p:bldP spid="19" grpId="0"/>
      <p:bldP spid="20" grpId="0"/>
      <p:bldP spid="27" grpId="0"/>
      <p:bldP spid="28" grpId="0"/>
      <p:bldP spid="33" grpId="0"/>
      <p:bldP spid="34" grpId="0"/>
      <p:bldP spid="35" grpId="0"/>
      <p:bldP spid="36" grpId="0"/>
      <p:bldP spid="39" grpId="0" build="p"/>
      <p:bldP spid="40" grpId="0" build="p"/>
      <p:bldP spid="40" grpId="1" build="allAtOnce"/>
      <p:bldP spid="41" grpId="0" build="p"/>
      <p:bldP spid="41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26495" y="82429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bar graph has axes.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114800" y="1485900"/>
            <a:ext cx="4686300" cy="3173016"/>
            <a:chOff x="685800" y="171450"/>
            <a:chExt cx="5486400" cy="44577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800100" y="4447067"/>
              <a:ext cx="53721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 flipV="1">
              <a:off x="800100" y="171450"/>
              <a:ext cx="10633" cy="4286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62884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08053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26330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44607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89776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715000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99091" y="3680902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99091" y="2917839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91116" y="2154776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91116" y="1391713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5800" y="628650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800100" y="23342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v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ertical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5143500" y="4686300"/>
            <a:ext cx="3086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h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orizontal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228600" y="685800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from a table can be shown in a graph.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614416"/>
              </p:ext>
            </p:extLst>
          </p:nvPr>
        </p:nvGraphicFramePr>
        <p:xfrm>
          <a:off x="228600" y="1828800"/>
          <a:ext cx="2514600" cy="30175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143000"/>
                <a:gridCol w="13716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Fish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4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Dog 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5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Rabbit</a:t>
                      </a:r>
                      <a:endParaRPr lang="en-US" sz="22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Bird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2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46863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53721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60579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68580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75438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82296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3200400" y="34290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F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3086100" y="28575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2743200" y="22860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Rabbit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 bwMode="auto">
          <a:xfrm>
            <a:off x="3086100" y="17145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29100" y="3441095"/>
            <a:ext cx="2743200" cy="5715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229100" y="2857500"/>
            <a:ext cx="3429000" cy="5715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229100" y="2249715"/>
            <a:ext cx="2057400" cy="5715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229100" y="1756230"/>
            <a:ext cx="13716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686050" y="2801937"/>
            <a:ext cx="314325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29100" y="4343400"/>
            <a:ext cx="457200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19" grpId="0" build="p"/>
      <p:bldP spid="19" grpId="1" build="allAtOnce"/>
      <p:bldP spid="20" grpId="0" build="p"/>
      <p:bldP spid="20" grpId="1" build="allAtOnce"/>
      <p:bldP spid="21" grpId="0" build="p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2" grpId="0" animBg="1"/>
      <p:bldP spid="33" grpId="0" animBg="1"/>
      <p:bldP spid="34" grpId="0" animBg="1"/>
      <p:bldP spid="35" grpId="0" animBg="1"/>
      <p:bldP spid="36" grpId="1" animBg="1"/>
      <p:bldP spid="36" grpId="2" animBg="1"/>
      <p:bldP spid="37" grpId="1" animBg="1"/>
      <p:bldP spid="37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91440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Categories must be in a particular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661746" y="1485900"/>
            <a:ext cx="6110654" cy="3837920"/>
            <a:chOff x="1661746" y="1485900"/>
            <a:chExt cx="6110654" cy="383792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>
              <a:off x="2905858" y="1485900"/>
              <a:ext cx="4866542" cy="3270415"/>
              <a:chOff x="685800" y="171450"/>
              <a:chExt cx="5486400" cy="4457700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800100" y="4447067"/>
                <a:ext cx="53721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flipH="1" flipV="1">
                <a:off x="800100" y="171450"/>
                <a:ext cx="10633" cy="428625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162884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408053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326330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244607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489776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715000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699091" y="3680902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699091" y="2917839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691116" y="2154776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691116" y="1391713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685800" y="628650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 Placeholder 3"/>
            <p:cNvSpPr txBox="1">
              <a:spLocks/>
            </p:cNvSpPr>
            <p:nvPr/>
          </p:nvSpPr>
          <p:spPr bwMode="auto">
            <a:xfrm>
              <a:off x="1956288" y="3488645"/>
              <a:ext cx="949569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F</a:t>
              </a: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ish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 bwMode="auto">
            <a:xfrm>
              <a:off x="1837592" y="2899603"/>
              <a:ext cx="1068265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Dog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 bwMode="auto">
            <a:xfrm>
              <a:off x="1661746" y="2310560"/>
              <a:ext cx="1424354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latin typeface="Orly's Font 2" pitchFamily="66" charset="0"/>
                </a:rPr>
                <a:t>Rabbit</a:t>
              </a:r>
              <a:endParaRPr lang="en-US" sz="2800" dirty="0">
                <a:latin typeface="Orly's Font 2" pitchFamily="66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024554" y="3501112"/>
              <a:ext cx="2848708" cy="589043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024554" y="2899603"/>
              <a:ext cx="3560885" cy="589043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024554" y="2273161"/>
              <a:ext cx="2136531" cy="589043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024554" y="1764528"/>
              <a:ext cx="1424354" cy="47123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Text Placeholder 3"/>
            <p:cNvSpPr txBox="1">
              <a:spLocks/>
            </p:cNvSpPr>
            <p:nvPr/>
          </p:nvSpPr>
          <p:spPr bwMode="auto">
            <a:xfrm>
              <a:off x="3499338" y="4784539"/>
              <a:ext cx="474785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1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 bwMode="auto">
            <a:xfrm>
              <a:off x="4211515" y="4784539"/>
              <a:ext cx="474785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29" name="Text Placeholder 3"/>
            <p:cNvSpPr txBox="1">
              <a:spLocks/>
            </p:cNvSpPr>
            <p:nvPr/>
          </p:nvSpPr>
          <p:spPr bwMode="auto">
            <a:xfrm>
              <a:off x="4923692" y="4784539"/>
              <a:ext cx="474785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30" name="Text Placeholder 3"/>
            <p:cNvSpPr txBox="1">
              <a:spLocks/>
            </p:cNvSpPr>
            <p:nvPr/>
          </p:nvSpPr>
          <p:spPr bwMode="auto">
            <a:xfrm>
              <a:off x="5754565" y="4784539"/>
              <a:ext cx="474785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4</a:t>
              </a: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 bwMode="auto">
            <a:xfrm>
              <a:off x="6466742" y="4784539"/>
              <a:ext cx="474785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32" name="Text Placeholder 3"/>
            <p:cNvSpPr txBox="1">
              <a:spLocks/>
            </p:cNvSpPr>
            <p:nvPr/>
          </p:nvSpPr>
          <p:spPr bwMode="auto">
            <a:xfrm>
              <a:off x="7178919" y="4784539"/>
              <a:ext cx="474785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6</a:t>
              </a:r>
            </a:p>
          </p:txBody>
        </p:sp>
        <p:sp>
          <p:nvSpPr>
            <p:cNvPr id="35" name="Text Placeholder 3"/>
            <p:cNvSpPr txBox="1">
              <a:spLocks/>
            </p:cNvSpPr>
            <p:nvPr/>
          </p:nvSpPr>
          <p:spPr bwMode="auto">
            <a:xfrm>
              <a:off x="2004646" y="1746719"/>
              <a:ext cx="1424354" cy="53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Bird</a:t>
              </a:r>
              <a:endParaRPr lang="en-US" sz="2800" dirty="0">
                <a:solidFill>
                  <a:srgbClr val="0078AE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85800" y="763815"/>
            <a:ext cx="7772400" cy="1028700"/>
            <a:chOff x="2686050" y="2374900"/>
            <a:chExt cx="3771900" cy="1625600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00100"/>
            <a:ext cx="8801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Categories can be in any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905858" y="1485900"/>
            <a:ext cx="4866542" cy="3270415"/>
            <a:chOff x="685800" y="171450"/>
            <a:chExt cx="5486400" cy="44577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800100" y="4447067"/>
              <a:ext cx="53721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 flipV="1">
              <a:off x="800100" y="171450"/>
              <a:ext cx="10633" cy="4286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62884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08053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26330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44607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89776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715000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99091" y="3680902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99091" y="2917839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91116" y="2154776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91116" y="1391713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5800" y="628650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1956288" y="3488645"/>
            <a:ext cx="949569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F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1837592" y="2899603"/>
            <a:ext cx="1068265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1600200" y="2310560"/>
            <a:ext cx="1424354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Rabbit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1837592" y="1721517"/>
            <a:ext cx="1186962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24554" y="3501112"/>
            <a:ext cx="2848708" cy="589043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24554" y="2899603"/>
            <a:ext cx="3560885" cy="589043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24554" y="2273161"/>
            <a:ext cx="2136531" cy="589043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24554" y="1764528"/>
            <a:ext cx="1424354" cy="471234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3499338" y="4784539"/>
            <a:ext cx="474785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4211515" y="4784539"/>
            <a:ext cx="474785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4923692" y="4784539"/>
            <a:ext cx="474785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5754565" y="4784539"/>
            <a:ext cx="474785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2" name="Text Placeholder 3"/>
          <p:cNvSpPr txBox="1">
            <a:spLocks/>
          </p:cNvSpPr>
          <p:nvPr/>
        </p:nvSpPr>
        <p:spPr bwMode="auto">
          <a:xfrm>
            <a:off x="6466742" y="4784539"/>
            <a:ext cx="474785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7178919" y="4784539"/>
            <a:ext cx="474785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1828800" y="2400300"/>
            <a:ext cx="1186962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015762" y="2431216"/>
            <a:ext cx="1424354" cy="471234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Text Placeholder 3"/>
          <p:cNvSpPr txBox="1">
            <a:spLocks/>
          </p:cNvSpPr>
          <p:nvPr/>
        </p:nvSpPr>
        <p:spPr bwMode="auto">
          <a:xfrm>
            <a:off x="1582615" y="1848656"/>
            <a:ext cx="1424354" cy="5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Rabbit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006969" y="1811257"/>
            <a:ext cx="2136531" cy="589043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9" grpId="0"/>
      <p:bldP spid="20" grpId="0"/>
      <p:bldP spid="21" grpId="0"/>
      <p:bldP spid="21" grpId="1"/>
      <p:bldP spid="22" grpId="0"/>
      <p:bldP spid="22" grpId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8" grpId="0"/>
      <p:bldP spid="29" grpId="0"/>
      <p:bldP spid="30" grpId="0"/>
      <p:bldP spid="31" grpId="0"/>
      <p:bldP spid="32" grpId="0"/>
      <p:bldP spid="33" grpId="0"/>
      <p:bldP spid="36" grpId="0"/>
      <p:bldP spid="37" grpId="0" animBg="1"/>
      <p:bldP spid="38" grpId="0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857500" y="1648480"/>
            <a:ext cx="4686300" cy="3173016"/>
            <a:chOff x="685800" y="171450"/>
            <a:chExt cx="5486400" cy="44577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800100" y="4447067"/>
              <a:ext cx="53721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 flipV="1">
              <a:off x="800100" y="171450"/>
              <a:ext cx="10633" cy="4286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62884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08053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26330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44607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89776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715000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99091" y="3680902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99091" y="2917839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91116" y="2154776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91116" y="1391713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5800" y="628650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3429000" y="484888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4114800" y="484888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4800600" y="484888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5600700" y="484888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6286500" y="484888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6972300" y="484888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1943100" y="359158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F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1828800" y="302008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1600200" y="244858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Rabbit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1828800" y="187708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971800" y="3603675"/>
            <a:ext cx="2743200" cy="5715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971800" y="3020080"/>
            <a:ext cx="3429000" cy="5715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971800" y="2412295"/>
            <a:ext cx="2057400" cy="5715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971800" y="1918810"/>
            <a:ext cx="13716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2286000" y="37719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2286000" y="33147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2286000" y="28575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 bwMode="auto">
          <a:xfrm>
            <a:off x="2286000" y="22860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2286000" y="17145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2857500" y="4800600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F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ish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71800" y="2514600"/>
            <a:ext cx="685800" cy="21717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4343400" y="4800600"/>
            <a:ext cx="1028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343400" y="1943100"/>
            <a:ext cx="685800" cy="27432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715000" y="2971800"/>
            <a:ext cx="685800" cy="17145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 bwMode="auto">
          <a:xfrm>
            <a:off x="5486400" y="4796135"/>
            <a:ext cx="137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latin typeface="Orly's Font 2" pitchFamily="66" charset="0"/>
              </a:rPr>
              <a:t>Rabbit</a:t>
            </a:r>
            <a:endParaRPr lang="en-US" dirty="0">
              <a:latin typeface="Orly's Font 2" pitchFamily="66" charset="0"/>
            </a:endParaRPr>
          </a:p>
        </p:txBody>
      </p:sp>
      <p:sp>
        <p:nvSpPr>
          <p:cNvPr id="45" name="Text Placeholder 3"/>
          <p:cNvSpPr txBox="1">
            <a:spLocks/>
          </p:cNvSpPr>
          <p:nvPr/>
        </p:nvSpPr>
        <p:spPr bwMode="auto">
          <a:xfrm>
            <a:off x="7086600" y="46863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200900" y="3543300"/>
            <a:ext cx="571500" cy="1143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Text Placeholder 3"/>
          <p:cNvSpPr txBox="1">
            <a:spLocks/>
          </p:cNvSpPr>
          <p:nvPr/>
        </p:nvSpPr>
        <p:spPr bwMode="auto">
          <a:xfrm>
            <a:off x="457200" y="685800"/>
            <a:ext cx="8572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Categories can be on the vertical or horizontal axes.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5" grpId="0"/>
      <p:bldP spid="36" grpId="0"/>
      <p:bldP spid="37" grpId="0"/>
      <p:bldP spid="38" grpId="0"/>
      <p:bldP spid="39" grpId="0"/>
      <p:bldP spid="40" grpId="0"/>
      <p:bldP spid="2" grpId="0" animBg="1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17543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represent data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creating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10242</TotalTime>
  <Words>193</Words>
  <Application>Microsoft Office PowerPoint</Application>
  <PresentationFormat>On-screen Show (16:10)</PresentationFormat>
  <Paragraphs>105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276</cp:revision>
  <dcterms:created xsi:type="dcterms:W3CDTF">2011-06-12T17:04:43Z</dcterms:created>
  <dcterms:modified xsi:type="dcterms:W3CDTF">2015-06-07T15:27:15Z</dcterms:modified>
</cp:coreProperties>
</file>